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4" r:id="rId26"/>
    <p:sldId id="345" r:id="rId27"/>
    <p:sldId id="346" r:id="rId28"/>
    <p:sldId id="347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67" autoAdjust="0"/>
    <p:restoredTop sz="94660"/>
  </p:normalViewPr>
  <p:slideViewPr>
    <p:cSldViewPr>
      <p:cViewPr varScale="1">
        <p:scale>
          <a:sx n="76" d="100"/>
          <a:sy n="76" d="100"/>
        </p:scale>
        <p:origin x="-10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6678F-B510-4550-AFFC-4F400DF2FFC3}" type="datetimeFigureOut">
              <a:rPr lang="pt-BR" smtClean="0"/>
              <a:t>3/3/2010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837E5-F850-4072-8A4B-7B3D34B1A7EF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Documents%20and%20Settings\CLETO\Meus%20documentos\Blogs\Blogs\BancoDaPoesia\Carlos%20A&#231;lberto%20Ver&#231;osa\Frenchcafe.mi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Documents%20and%20Settings\CLETO\Meus%20documentos\Blogs\Blogs\BancoDaPoesia\Carlos%20A&#231;lberto%20Ver&#231;osa\Musicas%20Francesas%20Romanticas.mp3" TargetMode="Externa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85786" y="571480"/>
            <a:ext cx="750099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 smtClean="0"/>
              <a:t>Robert </a:t>
            </a:r>
            <a:r>
              <a:rPr lang="pt-BR" sz="2600" b="1" dirty="0" err="1" smtClean="0"/>
              <a:t>Doisneau</a:t>
            </a:r>
            <a:r>
              <a:rPr lang="pt-BR" sz="2600" dirty="0" smtClean="0"/>
              <a:t> é provavelmente o fotógrafo francês mais conhecido em todo o mundo, notadamente por algumas de suas fotos como </a:t>
            </a:r>
            <a:r>
              <a:rPr lang="fr-FR" sz="2600" i="1" dirty="0" smtClean="0"/>
              <a:t>Le Baiser de l'hôtel de ville</a:t>
            </a:r>
            <a:r>
              <a:rPr lang="fr-FR" sz="2600" dirty="0" smtClean="0"/>
              <a:t>, feita em frente à prefeitura de Paris, por encomenda da revista </a:t>
            </a:r>
            <a:r>
              <a:rPr lang="fr-FR" sz="2600" i="1" dirty="0" smtClean="0"/>
              <a:t>Life</a:t>
            </a:r>
            <a:r>
              <a:rPr lang="pt-BR" sz="2600" dirty="0" smtClean="0"/>
              <a:t>. Suas fotografias em preto e branco das ruas de Paris do após guerra e de seus subúrbios ampliaram sua reputação.</a:t>
            </a:r>
          </a:p>
          <a:p>
            <a:pPr algn="ctr"/>
            <a:endParaRPr lang="pt-BR" sz="2600" dirty="0" smtClean="0"/>
          </a:p>
          <a:p>
            <a:pPr algn="ctr"/>
            <a:r>
              <a:rPr lang="pt-BR" sz="2600" dirty="0" smtClean="0"/>
              <a:t> </a:t>
            </a:r>
            <a:r>
              <a:rPr lang="pt-BR" sz="2600" b="1" dirty="0" err="1" smtClean="0"/>
              <a:t>Doisneau</a:t>
            </a:r>
            <a:r>
              <a:rPr lang="pt-BR" sz="2600" b="1" dirty="0" smtClean="0"/>
              <a:t> </a:t>
            </a:r>
            <a:r>
              <a:rPr lang="pt-BR" sz="2600" dirty="0" smtClean="0"/>
              <a:t>era um paciente transeunte que conserva ainda hoje uma certa distância diante de seus objetivos. Ele espreita a anedota, a pequena história. Suas fotos são </a:t>
            </a:r>
            <a:r>
              <a:rPr lang="pt-BR" sz="2600" dirty="0" err="1" smtClean="0"/>
              <a:t>frequentemente</a:t>
            </a:r>
            <a:r>
              <a:rPr lang="pt-BR" sz="2600" dirty="0" smtClean="0"/>
              <a:t> cheias de humor, mas igualmente de nostalgia, ironia e ternura. </a:t>
            </a:r>
            <a:endParaRPr lang="fr-FR" sz="2600" dirty="0" smtClean="0"/>
          </a:p>
        </p:txBody>
      </p:sp>
      <p:pic>
        <p:nvPicPr>
          <p:cNvPr id="6" name="Frenchcafe.mid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75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85786" y="285728"/>
            <a:ext cx="750099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 smtClean="0"/>
              <a:t>Robert </a:t>
            </a:r>
            <a:r>
              <a:rPr lang="pt-BR" sz="2600" b="1" dirty="0" err="1" smtClean="0"/>
              <a:t>Doisneau</a:t>
            </a:r>
            <a:r>
              <a:rPr lang="pt-BR" sz="2600" b="1" dirty="0" smtClean="0"/>
              <a:t> </a:t>
            </a:r>
            <a:r>
              <a:rPr lang="pt-BR" sz="2600" dirty="0" smtClean="0"/>
              <a:t>nasceu na França, em 1912, e morreu em 1994. Orientou sua profissão por vários ramos da fotografia, como reportagem gráfica, publicitária e social. Famoso por suas fotos de rua, é conhecido principalmente pelo choque conceitual de suas composições. </a:t>
            </a:r>
            <a:r>
              <a:rPr lang="pt-BR" sz="2600" dirty="0" err="1" smtClean="0"/>
              <a:t>Doisneau</a:t>
            </a:r>
            <a:r>
              <a:rPr lang="pt-BR" sz="2600" dirty="0" smtClean="0"/>
              <a:t> deixou um acervo de 450 mil negativos, nos quais gravou principalmente o lado romântico de Paris. </a:t>
            </a:r>
            <a:endParaRPr lang="pt-BR" sz="2600" dirty="0" smtClean="0"/>
          </a:p>
        </p:txBody>
      </p:sp>
      <p:pic>
        <p:nvPicPr>
          <p:cNvPr id="3" name="Imagem 2" descr="800px-Robert_Doisneau_photographed_by_Bracha_L._Ettinger_in_his_studio_in_Montrouge,_19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3643314"/>
            <a:ext cx="4357718" cy="297959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 descr="paris_73"/>
          <p:cNvSpPr>
            <a:spLocks noGrp="1" noChangeAspect="1" noChangeArrowheads="1"/>
          </p:cNvSpPr>
          <p:nvPr isPhoto="1"/>
        </p:nvSpPr>
        <p:spPr bwMode="auto">
          <a:xfrm>
            <a:off x="285720" y="0"/>
            <a:ext cx="85550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1"/>
          <p:cNvSpPr>
            <a:spLocks noGrp="1" noChangeAspect="1" noChangeArrowheads="1"/>
          </p:cNvSpPr>
          <p:nvPr isPhoto="1"/>
        </p:nvSpPr>
        <p:spPr bwMode="auto">
          <a:xfrm>
            <a:off x="1143000" y="0"/>
            <a:ext cx="6858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2"/>
          <p:cNvSpPr>
            <a:spLocks noGrp="1" noChangeAspect="1" noChangeArrowheads="1"/>
          </p:cNvSpPr>
          <p:nvPr isPhoto="1"/>
        </p:nvSpPr>
        <p:spPr bwMode="auto">
          <a:xfrm>
            <a:off x="1143000" y="0"/>
            <a:ext cx="6858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3"/>
          <p:cNvSpPr>
            <a:spLocks noGrp="1" noChangeAspect="1" noChangeArrowheads="1"/>
          </p:cNvSpPr>
          <p:nvPr isPhoto="1"/>
        </p:nvSpPr>
        <p:spPr bwMode="auto">
          <a:xfrm>
            <a:off x="1143000" y="0"/>
            <a:ext cx="6858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4"/>
          <p:cNvSpPr>
            <a:spLocks noGrp="1" noChangeAspect="1" noChangeArrowheads="1"/>
          </p:cNvSpPr>
          <p:nvPr isPhoto="1"/>
        </p:nvSpPr>
        <p:spPr bwMode="auto">
          <a:xfrm>
            <a:off x="1143000" y="0"/>
            <a:ext cx="6858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5"/>
          <p:cNvSpPr>
            <a:spLocks noGrp="1" noChangeAspect="1" noChangeArrowheads="1"/>
          </p:cNvSpPr>
          <p:nvPr isPhoto="1"/>
        </p:nvSpPr>
        <p:spPr bwMode="auto">
          <a:xfrm>
            <a:off x="1143000" y="0"/>
            <a:ext cx="6858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6"/>
          <p:cNvSpPr>
            <a:spLocks noGrp="1" noChangeAspect="1" noChangeArrowheads="1"/>
          </p:cNvSpPr>
          <p:nvPr isPhoto="1"/>
        </p:nvSpPr>
        <p:spPr bwMode="auto">
          <a:xfrm>
            <a:off x="1143000" y="0"/>
            <a:ext cx="6858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7"/>
          <p:cNvSpPr>
            <a:spLocks noGrp="1" noChangeAspect="1" noChangeArrowheads="1"/>
          </p:cNvSpPr>
          <p:nvPr isPhoto="1"/>
        </p:nvSpPr>
        <p:spPr bwMode="auto">
          <a:xfrm>
            <a:off x="1965325" y="0"/>
            <a:ext cx="52133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8"/>
          <p:cNvSpPr>
            <a:spLocks noGrp="1" noChangeAspect="1" noChangeArrowheads="1"/>
          </p:cNvSpPr>
          <p:nvPr isPhoto="1"/>
        </p:nvSpPr>
        <p:spPr bwMode="auto">
          <a:xfrm>
            <a:off x="2295525" y="0"/>
            <a:ext cx="4551363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pic>
        <p:nvPicPr>
          <p:cNvPr id="3" name="Musicas Francesas Romantica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74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09"/>
          <p:cNvSpPr>
            <a:spLocks noGrp="1" noChangeAspect="1" noChangeArrowheads="1"/>
          </p:cNvSpPr>
          <p:nvPr isPhoto="1"/>
        </p:nvSpPr>
        <p:spPr bwMode="auto">
          <a:xfrm>
            <a:off x="1868488" y="0"/>
            <a:ext cx="54054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 descr="paris_10"/>
          <p:cNvSpPr>
            <a:spLocks noGrp="1" noChangeAspect="1" noChangeArrowheads="1"/>
          </p:cNvSpPr>
          <p:nvPr isPhoto="1"/>
        </p:nvSpPr>
        <p:spPr bwMode="auto">
          <a:xfrm>
            <a:off x="1735138" y="0"/>
            <a:ext cx="56737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1"/>
          <p:cNvSpPr>
            <a:spLocks noGrp="1" noChangeAspect="1" noChangeArrowheads="1"/>
          </p:cNvSpPr>
          <p:nvPr isPhoto="1"/>
        </p:nvSpPr>
        <p:spPr bwMode="auto">
          <a:xfrm>
            <a:off x="1943100" y="0"/>
            <a:ext cx="52578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2"/>
          <p:cNvSpPr>
            <a:spLocks noGrp="1" noChangeAspect="1" noChangeArrowheads="1"/>
          </p:cNvSpPr>
          <p:nvPr isPhoto="1"/>
        </p:nvSpPr>
        <p:spPr bwMode="auto">
          <a:xfrm>
            <a:off x="2054225" y="0"/>
            <a:ext cx="503396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3"/>
          <p:cNvSpPr>
            <a:spLocks noGrp="1" noChangeAspect="1" noChangeArrowheads="1"/>
          </p:cNvSpPr>
          <p:nvPr isPhoto="1"/>
        </p:nvSpPr>
        <p:spPr bwMode="auto">
          <a:xfrm>
            <a:off x="1849438" y="0"/>
            <a:ext cx="54435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4"/>
          <p:cNvSpPr>
            <a:spLocks noGrp="1" noChangeAspect="1" noChangeArrowheads="1"/>
          </p:cNvSpPr>
          <p:nvPr isPhoto="1"/>
        </p:nvSpPr>
        <p:spPr bwMode="auto">
          <a:xfrm>
            <a:off x="2139950" y="0"/>
            <a:ext cx="48641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5"/>
          <p:cNvSpPr>
            <a:spLocks noGrp="1" noChangeAspect="1" noChangeArrowheads="1"/>
          </p:cNvSpPr>
          <p:nvPr isPhoto="1"/>
        </p:nvSpPr>
        <p:spPr bwMode="auto">
          <a:xfrm>
            <a:off x="1801813" y="0"/>
            <a:ext cx="553878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6"/>
          <p:cNvSpPr>
            <a:spLocks noGrp="1" noChangeAspect="1" noChangeArrowheads="1"/>
          </p:cNvSpPr>
          <p:nvPr isPhoto="1"/>
        </p:nvSpPr>
        <p:spPr bwMode="auto">
          <a:xfrm>
            <a:off x="1819275" y="0"/>
            <a:ext cx="550386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7"/>
          <p:cNvSpPr>
            <a:spLocks noGrp="1" noChangeAspect="1" noChangeArrowheads="1"/>
          </p:cNvSpPr>
          <p:nvPr isPhoto="1"/>
        </p:nvSpPr>
        <p:spPr bwMode="auto">
          <a:xfrm>
            <a:off x="1774825" y="0"/>
            <a:ext cx="55943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8"/>
          <p:cNvSpPr>
            <a:spLocks noGrp="1" noChangeAspect="1" noChangeArrowheads="1"/>
          </p:cNvSpPr>
          <p:nvPr isPhoto="1"/>
        </p:nvSpPr>
        <p:spPr bwMode="auto">
          <a:xfrm>
            <a:off x="1985963" y="0"/>
            <a:ext cx="51720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19"/>
          <p:cNvSpPr>
            <a:spLocks noGrp="1" noChangeAspect="1" noChangeArrowheads="1"/>
          </p:cNvSpPr>
          <p:nvPr isPhoto="1"/>
        </p:nvSpPr>
        <p:spPr bwMode="auto">
          <a:xfrm>
            <a:off x="1973263" y="0"/>
            <a:ext cx="519588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0"/>
          <p:cNvSpPr>
            <a:spLocks noGrp="1" noChangeAspect="1" noChangeArrowheads="1"/>
          </p:cNvSpPr>
          <p:nvPr isPhoto="1"/>
        </p:nvSpPr>
        <p:spPr bwMode="auto">
          <a:xfrm>
            <a:off x="1912938" y="0"/>
            <a:ext cx="53165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1"/>
          <p:cNvSpPr>
            <a:spLocks noGrp="1" noChangeAspect="1" noChangeArrowheads="1"/>
          </p:cNvSpPr>
          <p:nvPr isPhoto="1"/>
        </p:nvSpPr>
        <p:spPr bwMode="auto">
          <a:xfrm>
            <a:off x="1866900" y="0"/>
            <a:ext cx="540861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2"/>
          <p:cNvSpPr>
            <a:spLocks noGrp="1" noChangeAspect="1" noChangeArrowheads="1"/>
          </p:cNvSpPr>
          <p:nvPr isPhoto="1"/>
        </p:nvSpPr>
        <p:spPr bwMode="auto">
          <a:xfrm>
            <a:off x="0" y="319088"/>
            <a:ext cx="9144000" cy="62182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3"/>
          <p:cNvSpPr>
            <a:spLocks noGrp="1" noChangeAspect="1" noChangeArrowheads="1"/>
          </p:cNvSpPr>
          <p:nvPr isPhoto="1"/>
        </p:nvSpPr>
        <p:spPr bwMode="auto">
          <a:xfrm>
            <a:off x="1814513" y="0"/>
            <a:ext cx="551338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4"/>
          <p:cNvSpPr>
            <a:spLocks noGrp="1" noChangeAspect="1" noChangeArrowheads="1"/>
          </p:cNvSpPr>
          <p:nvPr isPhoto="1"/>
        </p:nvSpPr>
        <p:spPr bwMode="auto">
          <a:xfrm>
            <a:off x="1498600" y="0"/>
            <a:ext cx="614521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5"/>
          <p:cNvSpPr>
            <a:spLocks noGrp="1" noChangeAspect="1" noChangeArrowheads="1"/>
          </p:cNvSpPr>
          <p:nvPr isPhoto="1"/>
        </p:nvSpPr>
        <p:spPr bwMode="auto">
          <a:xfrm>
            <a:off x="1600200" y="0"/>
            <a:ext cx="59436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6"/>
          <p:cNvSpPr>
            <a:spLocks noGrp="1" noChangeAspect="1" noChangeArrowheads="1"/>
          </p:cNvSpPr>
          <p:nvPr isPhoto="1"/>
        </p:nvSpPr>
        <p:spPr bwMode="auto">
          <a:xfrm>
            <a:off x="1300163" y="0"/>
            <a:ext cx="65436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7"/>
          <p:cNvSpPr>
            <a:spLocks noGrp="1" noChangeAspect="1" noChangeArrowheads="1"/>
          </p:cNvSpPr>
          <p:nvPr isPhoto="1"/>
        </p:nvSpPr>
        <p:spPr bwMode="auto">
          <a:xfrm>
            <a:off x="1142976" y="0"/>
            <a:ext cx="688498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8"/>
          <p:cNvSpPr>
            <a:spLocks noGrp="1" noChangeAspect="1" noChangeArrowheads="1"/>
          </p:cNvSpPr>
          <p:nvPr isPhoto="1"/>
        </p:nvSpPr>
        <p:spPr bwMode="auto">
          <a:xfrm>
            <a:off x="1243013" y="0"/>
            <a:ext cx="66579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29"/>
          <p:cNvSpPr>
            <a:spLocks noGrp="1" noChangeAspect="1" noChangeArrowheads="1"/>
          </p:cNvSpPr>
          <p:nvPr isPhoto="1"/>
        </p:nvSpPr>
        <p:spPr bwMode="auto">
          <a:xfrm>
            <a:off x="1243013" y="0"/>
            <a:ext cx="66579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0"/>
          <p:cNvSpPr>
            <a:spLocks noGrp="1" noChangeAspect="1" noChangeArrowheads="1"/>
          </p:cNvSpPr>
          <p:nvPr isPhoto="1"/>
        </p:nvSpPr>
        <p:spPr bwMode="auto">
          <a:xfrm>
            <a:off x="1214438" y="0"/>
            <a:ext cx="67151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1"/>
          <p:cNvSpPr>
            <a:spLocks noGrp="1" noChangeAspect="1" noChangeArrowheads="1"/>
          </p:cNvSpPr>
          <p:nvPr isPhoto="1"/>
        </p:nvSpPr>
        <p:spPr bwMode="auto">
          <a:xfrm>
            <a:off x="1676400" y="0"/>
            <a:ext cx="578961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2"/>
          <p:cNvSpPr>
            <a:spLocks noGrp="1" noChangeAspect="1" noChangeArrowheads="1"/>
          </p:cNvSpPr>
          <p:nvPr isPhoto="1"/>
        </p:nvSpPr>
        <p:spPr bwMode="auto">
          <a:xfrm>
            <a:off x="1719263" y="0"/>
            <a:ext cx="57054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3"/>
          <p:cNvSpPr>
            <a:spLocks noGrp="1" noChangeAspect="1" noChangeArrowheads="1"/>
          </p:cNvSpPr>
          <p:nvPr isPhoto="1"/>
        </p:nvSpPr>
        <p:spPr bwMode="auto">
          <a:xfrm>
            <a:off x="2160588" y="0"/>
            <a:ext cx="48228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4"/>
          <p:cNvSpPr>
            <a:spLocks noGrp="1" noChangeAspect="1" noChangeArrowheads="1"/>
          </p:cNvSpPr>
          <p:nvPr isPhoto="1"/>
        </p:nvSpPr>
        <p:spPr bwMode="auto">
          <a:xfrm>
            <a:off x="1751013" y="0"/>
            <a:ext cx="56419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5"/>
          <p:cNvSpPr>
            <a:spLocks noGrp="1" noChangeAspect="1" noChangeArrowheads="1"/>
          </p:cNvSpPr>
          <p:nvPr isPhoto="1"/>
        </p:nvSpPr>
        <p:spPr bwMode="auto">
          <a:xfrm>
            <a:off x="0" y="128588"/>
            <a:ext cx="9144000" cy="65992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6"/>
          <p:cNvSpPr>
            <a:spLocks noGrp="1" noChangeAspect="1" noChangeArrowheads="1"/>
          </p:cNvSpPr>
          <p:nvPr isPhoto="1"/>
        </p:nvSpPr>
        <p:spPr bwMode="auto">
          <a:xfrm>
            <a:off x="608013" y="0"/>
            <a:ext cx="79279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7"/>
          <p:cNvSpPr>
            <a:spLocks noGrp="1" noChangeAspect="1" noChangeArrowheads="1"/>
          </p:cNvSpPr>
          <p:nvPr isPhoto="1"/>
        </p:nvSpPr>
        <p:spPr bwMode="auto">
          <a:xfrm>
            <a:off x="1411288" y="0"/>
            <a:ext cx="63214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8"/>
          <p:cNvSpPr>
            <a:spLocks noGrp="1" noChangeAspect="1" noChangeArrowheads="1"/>
          </p:cNvSpPr>
          <p:nvPr isPhoto="1"/>
        </p:nvSpPr>
        <p:spPr bwMode="auto">
          <a:xfrm>
            <a:off x="1554163" y="0"/>
            <a:ext cx="603408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39"/>
          <p:cNvSpPr>
            <a:spLocks noGrp="1" noChangeAspect="1" noChangeArrowheads="1"/>
          </p:cNvSpPr>
          <p:nvPr isPhoto="1"/>
        </p:nvSpPr>
        <p:spPr bwMode="auto">
          <a:xfrm>
            <a:off x="608013" y="0"/>
            <a:ext cx="79279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0"/>
          <p:cNvSpPr>
            <a:spLocks noGrp="1" noChangeAspect="1" noChangeArrowheads="1"/>
          </p:cNvSpPr>
          <p:nvPr isPhoto="1"/>
        </p:nvSpPr>
        <p:spPr bwMode="auto">
          <a:xfrm>
            <a:off x="1406525" y="0"/>
            <a:ext cx="63309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1"/>
          <p:cNvSpPr>
            <a:spLocks noGrp="1" noChangeAspect="1" noChangeArrowheads="1"/>
          </p:cNvSpPr>
          <p:nvPr isPhoto="1"/>
        </p:nvSpPr>
        <p:spPr bwMode="auto">
          <a:xfrm>
            <a:off x="725488" y="0"/>
            <a:ext cx="76914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2"/>
          <p:cNvSpPr>
            <a:spLocks noGrp="1" noChangeAspect="1" noChangeArrowheads="1"/>
          </p:cNvSpPr>
          <p:nvPr isPhoto="1"/>
        </p:nvSpPr>
        <p:spPr bwMode="auto">
          <a:xfrm>
            <a:off x="1644650" y="0"/>
            <a:ext cx="585311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4"/>
          <p:cNvSpPr>
            <a:spLocks noGrp="1" noChangeAspect="1" noChangeArrowheads="1"/>
          </p:cNvSpPr>
          <p:nvPr isPhoto="1"/>
        </p:nvSpPr>
        <p:spPr bwMode="auto">
          <a:xfrm>
            <a:off x="1504950" y="0"/>
            <a:ext cx="613251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5"/>
          <p:cNvSpPr>
            <a:spLocks noGrp="1" noChangeAspect="1" noChangeArrowheads="1"/>
          </p:cNvSpPr>
          <p:nvPr isPhoto="1"/>
        </p:nvSpPr>
        <p:spPr bwMode="auto">
          <a:xfrm>
            <a:off x="2224088" y="0"/>
            <a:ext cx="46958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6"/>
          <p:cNvSpPr>
            <a:spLocks noGrp="1" noChangeAspect="1" noChangeArrowheads="1"/>
          </p:cNvSpPr>
          <p:nvPr isPhoto="1"/>
        </p:nvSpPr>
        <p:spPr bwMode="auto">
          <a:xfrm>
            <a:off x="1209675" y="0"/>
            <a:ext cx="672306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7"/>
          <p:cNvSpPr>
            <a:spLocks noGrp="1" noChangeAspect="1" noChangeArrowheads="1"/>
          </p:cNvSpPr>
          <p:nvPr isPhoto="1"/>
        </p:nvSpPr>
        <p:spPr bwMode="auto">
          <a:xfrm>
            <a:off x="2370138" y="0"/>
            <a:ext cx="44021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8"/>
          <p:cNvSpPr>
            <a:spLocks noGrp="1" noChangeAspect="1" noChangeArrowheads="1"/>
          </p:cNvSpPr>
          <p:nvPr isPhoto="1"/>
        </p:nvSpPr>
        <p:spPr bwMode="auto">
          <a:xfrm>
            <a:off x="1889125" y="0"/>
            <a:ext cx="536416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49"/>
          <p:cNvSpPr>
            <a:spLocks noGrp="1" noChangeAspect="1" noChangeArrowheads="1"/>
          </p:cNvSpPr>
          <p:nvPr isPhoto="1"/>
        </p:nvSpPr>
        <p:spPr bwMode="auto">
          <a:xfrm>
            <a:off x="1889125" y="0"/>
            <a:ext cx="536416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0"/>
          <p:cNvSpPr>
            <a:spLocks noGrp="1" noChangeAspect="1" noChangeArrowheads="1"/>
          </p:cNvSpPr>
          <p:nvPr isPhoto="1"/>
        </p:nvSpPr>
        <p:spPr bwMode="auto">
          <a:xfrm>
            <a:off x="1690688" y="0"/>
            <a:ext cx="57610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1"/>
          <p:cNvSpPr>
            <a:spLocks noGrp="1" noChangeAspect="1" noChangeArrowheads="1"/>
          </p:cNvSpPr>
          <p:nvPr isPhoto="1"/>
        </p:nvSpPr>
        <p:spPr bwMode="auto">
          <a:xfrm>
            <a:off x="1550988" y="0"/>
            <a:ext cx="60420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2"/>
          <p:cNvSpPr>
            <a:spLocks noGrp="1" noChangeAspect="1" noChangeArrowheads="1"/>
          </p:cNvSpPr>
          <p:nvPr isPhoto="1"/>
        </p:nvSpPr>
        <p:spPr bwMode="auto">
          <a:xfrm>
            <a:off x="1779588" y="0"/>
            <a:ext cx="55848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3"/>
          <p:cNvSpPr>
            <a:spLocks noGrp="1" noChangeAspect="1" noChangeArrowheads="1"/>
          </p:cNvSpPr>
          <p:nvPr isPhoto="1"/>
        </p:nvSpPr>
        <p:spPr bwMode="auto">
          <a:xfrm>
            <a:off x="128588" y="0"/>
            <a:ext cx="88868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4"/>
          <p:cNvSpPr>
            <a:spLocks noGrp="1" noChangeAspect="1" noChangeArrowheads="1"/>
          </p:cNvSpPr>
          <p:nvPr isPhoto="1"/>
        </p:nvSpPr>
        <p:spPr bwMode="auto">
          <a:xfrm>
            <a:off x="128588" y="0"/>
            <a:ext cx="888682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5"/>
          <p:cNvSpPr>
            <a:spLocks noGrp="1" noChangeAspect="1" noChangeArrowheads="1"/>
          </p:cNvSpPr>
          <p:nvPr isPhoto="1"/>
        </p:nvSpPr>
        <p:spPr bwMode="auto">
          <a:xfrm>
            <a:off x="768350" y="0"/>
            <a:ext cx="760571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6"/>
          <p:cNvSpPr>
            <a:spLocks noGrp="1" noChangeAspect="1" noChangeArrowheads="1"/>
          </p:cNvSpPr>
          <p:nvPr isPhoto="1"/>
        </p:nvSpPr>
        <p:spPr bwMode="auto">
          <a:xfrm>
            <a:off x="481013" y="0"/>
            <a:ext cx="818038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7"/>
          <p:cNvSpPr>
            <a:spLocks noGrp="1" noChangeAspect="1" noChangeArrowheads="1"/>
          </p:cNvSpPr>
          <p:nvPr isPhoto="1"/>
        </p:nvSpPr>
        <p:spPr bwMode="auto">
          <a:xfrm>
            <a:off x="276225" y="0"/>
            <a:ext cx="8589963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8"/>
          <p:cNvSpPr>
            <a:spLocks noGrp="1" noChangeAspect="1" noChangeArrowheads="1"/>
          </p:cNvSpPr>
          <p:nvPr isPhoto="1"/>
        </p:nvSpPr>
        <p:spPr bwMode="auto">
          <a:xfrm>
            <a:off x="1439863" y="0"/>
            <a:ext cx="626268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59"/>
          <p:cNvSpPr>
            <a:spLocks noGrp="1" noChangeAspect="1" noChangeArrowheads="1"/>
          </p:cNvSpPr>
          <p:nvPr isPhoto="1"/>
        </p:nvSpPr>
        <p:spPr bwMode="auto">
          <a:xfrm>
            <a:off x="338138" y="0"/>
            <a:ext cx="8466137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0"/>
          <p:cNvSpPr>
            <a:spLocks noGrp="1" noChangeAspect="1" noChangeArrowheads="1"/>
          </p:cNvSpPr>
          <p:nvPr isPhoto="1"/>
        </p:nvSpPr>
        <p:spPr bwMode="auto">
          <a:xfrm>
            <a:off x="500034" y="0"/>
            <a:ext cx="81216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1"/>
          <p:cNvSpPr>
            <a:spLocks noGrp="1" noChangeAspect="1" noChangeArrowheads="1"/>
          </p:cNvSpPr>
          <p:nvPr isPhoto="1"/>
        </p:nvSpPr>
        <p:spPr bwMode="auto">
          <a:xfrm>
            <a:off x="403225" y="0"/>
            <a:ext cx="83375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2"/>
          <p:cNvSpPr>
            <a:spLocks noGrp="1" noChangeAspect="1" noChangeArrowheads="1"/>
          </p:cNvSpPr>
          <p:nvPr isPhoto="1"/>
        </p:nvSpPr>
        <p:spPr bwMode="auto">
          <a:xfrm>
            <a:off x="0" y="382588"/>
            <a:ext cx="9144000" cy="60912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3"/>
          <p:cNvSpPr>
            <a:spLocks noGrp="1" noChangeAspect="1" noChangeArrowheads="1"/>
          </p:cNvSpPr>
          <p:nvPr isPhoto="1"/>
        </p:nvSpPr>
        <p:spPr bwMode="auto">
          <a:xfrm>
            <a:off x="0" y="190500"/>
            <a:ext cx="9144000" cy="6477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4"/>
          <p:cNvSpPr>
            <a:spLocks noGrp="1" noChangeAspect="1" noChangeArrowheads="1"/>
          </p:cNvSpPr>
          <p:nvPr isPhoto="1"/>
        </p:nvSpPr>
        <p:spPr bwMode="auto">
          <a:xfrm>
            <a:off x="0" y="284163"/>
            <a:ext cx="9144000" cy="62880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5"/>
          <p:cNvSpPr>
            <a:spLocks noGrp="1" noChangeAspect="1" noChangeArrowheads="1"/>
          </p:cNvSpPr>
          <p:nvPr isPhoto="1"/>
        </p:nvSpPr>
        <p:spPr bwMode="auto">
          <a:xfrm>
            <a:off x="74613" y="0"/>
            <a:ext cx="89947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6"/>
          <p:cNvSpPr>
            <a:spLocks noGrp="1" noChangeAspect="1" noChangeArrowheads="1"/>
          </p:cNvSpPr>
          <p:nvPr isPhoto="1"/>
        </p:nvSpPr>
        <p:spPr bwMode="auto">
          <a:xfrm>
            <a:off x="88900" y="0"/>
            <a:ext cx="89662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7"/>
          <p:cNvSpPr>
            <a:spLocks noGrp="1" noChangeAspect="1" noChangeArrowheads="1"/>
          </p:cNvSpPr>
          <p:nvPr isPhoto="1"/>
        </p:nvSpPr>
        <p:spPr bwMode="auto">
          <a:xfrm>
            <a:off x="142875" y="0"/>
            <a:ext cx="88582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8"/>
          <p:cNvSpPr>
            <a:spLocks noGrp="1" noChangeAspect="1" noChangeArrowheads="1"/>
          </p:cNvSpPr>
          <p:nvPr isPhoto="1"/>
        </p:nvSpPr>
        <p:spPr bwMode="auto">
          <a:xfrm>
            <a:off x="60325" y="0"/>
            <a:ext cx="90233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69"/>
          <p:cNvSpPr>
            <a:spLocks noGrp="1" noChangeAspect="1" noChangeArrowheads="1"/>
          </p:cNvSpPr>
          <p:nvPr isPhoto="1"/>
        </p:nvSpPr>
        <p:spPr bwMode="auto">
          <a:xfrm>
            <a:off x="0" y="195263"/>
            <a:ext cx="9144000" cy="64658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70"/>
          <p:cNvSpPr>
            <a:spLocks noGrp="1" noChangeAspect="1" noChangeArrowheads="1"/>
          </p:cNvSpPr>
          <p:nvPr isPhoto="1"/>
        </p:nvSpPr>
        <p:spPr bwMode="auto">
          <a:xfrm>
            <a:off x="0" y="80963"/>
            <a:ext cx="9144000" cy="66960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71"/>
          <p:cNvSpPr>
            <a:spLocks noGrp="1" noChangeAspect="1" noChangeArrowheads="1"/>
          </p:cNvSpPr>
          <p:nvPr isPhoto="1"/>
        </p:nvSpPr>
        <p:spPr bwMode="auto">
          <a:xfrm>
            <a:off x="415925" y="0"/>
            <a:ext cx="831215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aris_72"/>
          <p:cNvSpPr>
            <a:spLocks noGrp="1" noChangeAspect="1" noChangeArrowheads="1"/>
          </p:cNvSpPr>
          <p:nvPr isPhoto="1"/>
        </p:nvSpPr>
        <p:spPr bwMode="auto">
          <a:xfrm>
            <a:off x="138113" y="0"/>
            <a:ext cx="8867775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old-came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28604"/>
            <a:ext cx="7929618" cy="5947214"/>
          </a:xfrm>
          <a:prstGeom prst="rect">
            <a:avLst/>
          </a:prstGeom>
        </p:spPr>
      </p:pic>
      <p:pic>
        <p:nvPicPr>
          <p:cNvPr id="4" name="Imagem 3" descr="PortraitDoisneau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2000240"/>
            <a:ext cx="2792932" cy="428382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174</Words>
  <Application>Microsoft Office PowerPoint</Application>
  <PresentationFormat>Apresentação na tela (4:3)</PresentationFormat>
  <Paragraphs>4</Paragraphs>
  <Slides>75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75</vt:i4>
      </vt:variant>
    </vt:vector>
  </HeadingPairs>
  <TitlesOfParts>
    <vt:vector size="76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Cliente</dc:creator>
  <cp:lastModifiedBy>Cliente</cp:lastModifiedBy>
  <cp:revision>10</cp:revision>
  <dcterms:created xsi:type="dcterms:W3CDTF">2010-03-03T19:05:25Z</dcterms:created>
  <dcterms:modified xsi:type="dcterms:W3CDTF">2010-03-03T20:27:32Z</dcterms:modified>
</cp:coreProperties>
</file>